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75" r:id="rId14"/>
    <p:sldId id="276" r:id="rId15"/>
    <p:sldId id="272" r:id="rId16"/>
    <p:sldId id="271" r:id="rId17"/>
    <p:sldId id="270" r:id="rId18"/>
    <p:sldId id="27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8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1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8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389F-B1E0-1445-8340-61D4B51C0CA2}" type="datetimeFigureOut">
              <a:rPr lang="en-US" smtClean="0"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644E3-B2FD-0948-9FDB-2BD0ABF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Giving directions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Krystyna Arnold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Crosswalk</a:t>
            </a:r>
            <a:endParaRPr lang="en-US" dirty="0"/>
          </a:p>
        </p:txBody>
      </p:sp>
      <p:pic>
        <p:nvPicPr>
          <p:cNvPr id="4" name="Content Placeholder 3" descr="crosswalk-thum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8" r="-10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82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Stop</a:t>
            </a:r>
            <a:endParaRPr lang="en-US" dirty="0"/>
          </a:p>
        </p:txBody>
      </p:sp>
      <p:pic>
        <p:nvPicPr>
          <p:cNvPr id="6" name="Content Placeholder 5" descr="stopsig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79" r="-37279"/>
          <a:stretch>
            <a:fillRect/>
          </a:stretch>
        </p:blipFill>
        <p:spPr>
          <a:xfrm>
            <a:off x="3949381" y="2970547"/>
            <a:ext cx="6025892" cy="3314008"/>
          </a:xfrm>
        </p:spPr>
      </p:pic>
      <p:pic>
        <p:nvPicPr>
          <p:cNvPr id="7" name="Picture 6" descr="Stop_h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0107"/>
            <a:ext cx="4303356" cy="43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5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 and match the vocabulary to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4" name="Content Placeholder 3" descr="Macintosh HD:Users:Tooney13:Desktop:800px-Crossroad_in_winter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 bwMode="auto">
          <a:xfrm>
            <a:off x="457200" y="770923"/>
            <a:ext cx="3001563" cy="165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Tooney13:Desktop:Green-Ligh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78" y="770923"/>
            <a:ext cx="2119359" cy="165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Tooney13:Desktop:Stop_han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62" y="2163788"/>
            <a:ext cx="1928429" cy="1655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Tooney13:Desktop:crosswalk.3.1.CommonPedPro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4" y="4094328"/>
            <a:ext cx="2332880" cy="16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Tooney13:Desktop:25997500012032620205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05" y="3819008"/>
            <a:ext cx="2256409" cy="209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</a:t>
            </a:r>
            <a:endParaRPr lang="en-US" dirty="0"/>
          </a:p>
        </p:txBody>
      </p:sp>
      <p:pic>
        <p:nvPicPr>
          <p:cNvPr id="4" name="Content Placeholder 3" descr="Macintosh HD:Users:Tooney13:Desktop:Shortcut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6" r="-17096"/>
          <a:stretch>
            <a:fillRect/>
          </a:stretch>
        </p:blipFill>
        <p:spPr bwMode="auto">
          <a:xfrm>
            <a:off x="891634" y="1633625"/>
            <a:ext cx="2884601" cy="17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Tooney13:Desktop:local-movie-theaters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01" y="1417638"/>
            <a:ext cx="3586147" cy="219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Tooney13:Desktop:43W1-1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9" y="4164310"/>
            <a:ext cx="2035431" cy="187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sso_gas_station_finla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34" y="3823810"/>
            <a:ext cx="3125393" cy="2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3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0882"/>
          </a:xfrm>
        </p:spPr>
        <p:txBody>
          <a:bodyPr/>
          <a:lstStyle/>
          <a:p>
            <a:pPr algn="l"/>
            <a:r>
              <a:rPr lang="en-US" dirty="0" smtClean="0"/>
              <a:t>  Let’s </a:t>
            </a:r>
            <a:r>
              <a:rPr lang="en-US" dirty="0"/>
              <a:t>take a taxi!</a:t>
            </a:r>
          </a:p>
        </p:txBody>
      </p:sp>
      <p:pic>
        <p:nvPicPr>
          <p:cNvPr id="4" name="Tax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3938" y="1754712"/>
            <a:ext cx="812800" cy="812800"/>
          </a:xfrm>
        </p:spPr>
      </p:pic>
      <p:pic>
        <p:nvPicPr>
          <p:cNvPr id="5" name="Picture 4" descr="taxi6428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6" y="2904965"/>
            <a:ext cx="7035800" cy="3009900"/>
          </a:xfrm>
          <a:prstGeom prst="rect">
            <a:avLst/>
          </a:prstGeom>
        </p:spPr>
      </p:pic>
      <p:pic>
        <p:nvPicPr>
          <p:cNvPr id="6" name="Picture 5" descr="DSC00010_full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01" y="508601"/>
            <a:ext cx="2857239" cy="21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with a partner:</a:t>
            </a:r>
          </a:p>
          <a:p>
            <a:r>
              <a:rPr lang="en-US" dirty="0"/>
              <a:t>Where is the girl going? </a:t>
            </a:r>
          </a:p>
          <a:p>
            <a:pPr marL="457200" lvl="1" indent="0">
              <a:buNone/>
            </a:pPr>
            <a:r>
              <a:rPr lang="en-US" dirty="0"/>
              <a:t>She is going to the </a:t>
            </a:r>
            <a:r>
              <a:rPr lang="en-US" u="sng" dirty="0"/>
              <a:t>movie theater</a:t>
            </a:r>
            <a:r>
              <a:rPr lang="en-US" dirty="0"/>
              <a:t>. </a:t>
            </a:r>
          </a:p>
          <a:p>
            <a:r>
              <a:rPr lang="en-US" dirty="0"/>
              <a:t>Why did she give the taxi driver directions?</a:t>
            </a:r>
          </a:p>
          <a:p>
            <a:pPr marL="457200" lvl="1" indent="0">
              <a:buNone/>
            </a:pPr>
            <a:r>
              <a:rPr lang="en-US" dirty="0"/>
              <a:t>She knew a </a:t>
            </a:r>
            <a:r>
              <a:rPr lang="en-US" u="sng" dirty="0"/>
              <a:t>shortcut</a:t>
            </a:r>
            <a:r>
              <a:rPr lang="en-US" dirty="0"/>
              <a:t>. </a:t>
            </a:r>
          </a:p>
          <a:p>
            <a:r>
              <a:rPr lang="en-US" dirty="0"/>
              <a:t>Why was she lucky?</a:t>
            </a:r>
          </a:p>
          <a:p>
            <a:pPr marL="457200" lvl="1" indent="0">
              <a:buNone/>
            </a:pPr>
            <a:r>
              <a:rPr lang="en-US" dirty="0"/>
              <a:t>They made all the </a:t>
            </a:r>
            <a:r>
              <a:rPr lang="en-US" u="sng" dirty="0"/>
              <a:t>green lights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689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2-10-05 at 12.42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19" y="0"/>
            <a:ext cx="5422900" cy="6515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51482"/>
            <a:ext cx="3569670" cy="55746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Listen </a:t>
            </a:r>
            <a:r>
              <a:rPr lang="en-US" dirty="0" smtClean="0"/>
              <a:t>carefully to the directions she gives the taxi driver and trace the path onto the map. </a:t>
            </a:r>
            <a:endParaRPr lang="en-US" dirty="0"/>
          </a:p>
        </p:txBody>
      </p:sp>
      <p:pic>
        <p:nvPicPr>
          <p:cNvPr id="6" name="Tax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432" y="3826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want to go?</a:t>
            </a:r>
            <a:endParaRPr lang="en-US" dirty="0"/>
          </a:p>
        </p:txBody>
      </p:sp>
      <p:pic>
        <p:nvPicPr>
          <p:cNvPr id="4" name="Content Placeholder 3" descr="Screen shot 2012-10-05 at 12.42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26" r="-59226"/>
          <a:stretch>
            <a:fillRect/>
          </a:stretch>
        </p:blipFill>
        <p:spPr>
          <a:xfrm>
            <a:off x="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0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78"/>
            <a:ext cx="8229600" cy="4856086"/>
          </a:xfrm>
        </p:spPr>
        <p:txBody>
          <a:bodyPr/>
          <a:lstStyle/>
          <a:p>
            <a:r>
              <a:rPr lang="en-US" dirty="0" smtClean="0"/>
              <a:t>Write down why you might need to give directions to somebody. </a:t>
            </a:r>
            <a:endParaRPr lang="en-US" dirty="0"/>
          </a:p>
        </p:txBody>
      </p:sp>
      <p:pic>
        <p:nvPicPr>
          <p:cNvPr id="4" name="Picture 3" descr="9e3b83f2-d955-11de-82bb-001cc4c03286-1.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01" y="2577173"/>
            <a:ext cx="5714478" cy="35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1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are looking for a place what do you need?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Car, bike, bus </a:t>
            </a:r>
          </a:p>
          <a:p>
            <a:r>
              <a:rPr lang="en-US" dirty="0" smtClean="0"/>
              <a:t>Location (address)</a:t>
            </a:r>
          </a:p>
          <a:p>
            <a:r>
              <a:rPr lang="en-US" sz="4000" b="1" dirty="0" smtClean="0"/>
              <a:t>Directions!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901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Intersection                                              </a:t>
            </a:r>
            <a:endParaRPr lang="en-US" dirty="0"/>
          </a:p>
        </p:txBody>
      </p:sp>
      <p:pic>
        <p:nvPicPr>
          <p:cNvPr id="4" name="Content Placeholder 3" descr="800px-Crossroad_in_winter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3793523" y="2523443"/>
            <a:ext cx="5743096" cy="3158482"/>
          </a:xfrm>
        </p:spPr>
      </p:pic>
      <p:pic>
        <p:nvPicPr>
          <p:cNvPr id="5" name="Picture 4" descr="Makati_interse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943926" cy="29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Left</a:t>
            </a:r>
            <a:endParaRPr lang="en-US" dirty="0"/>
          </a:p>
        </p:txBody>
      </p:sp>
      <p:pic>
        <p:nvPicPr>
          <p:cNvPr id="4" name="Content Placeholder 3" descr="25997500012032620205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3559018" y="709138"/>
            <a:ext cx="6538922" cy="3596155"/>
          </a:xfrm>
        </p:spPr>
      </p:pic>
      <p:pic>
        <p:nvPicPr>
          <p:cNvPr id="5" name="Picture 4" descr="Left-Arrow-Blu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4" y="2944030"/>
            <a:ext cx="4031490" cy="26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Right</a:t>
            </a:r>
            <a:endParaRPr lang="en-US" dirty="0"/>
          </a:p>
        </p:txBody>
      </p:sp>
      <p:pic>
        <p:nvPicPr>
          <p:cNvPr id="4" name="Content Placeholder 3" descr="right_tur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07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</a:t>
            </a:r>
            <a:endParaRPr lang="en-US" dirty="0"/>
          </a:p>
        </p:txBody>
      </p:sp>
      <p:pic>
        <p:nvPicPr>
          <p:cNvPr id="4" name="Content Placeholder 3" descr="Shortcu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6" r="-17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21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 Movie theater</a:t>
            </a:r>
            <a:endParaRPr lang="en-US" dirty="0"/>
          </a:p>
        </p:txBody>
      </p:sp>
      <p:pic>
        <p:nvPicPr>
          <p:cNvPr id="4" name="Content Placeholder 3" descr="Movie-Thea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66" r="-19466"/>
          <a:stretch>
            <a:fillRect/>
          </a:stretch>
        </p:blipFill>
        <p:spPr>
          <a:xfrm>
            <a:off x="4135803" y="1253365"/>
            <a:ext cx="5288073" cy="2908236"/>
          </a:xfrm>
        </p:spPr>
      </p:pic>
      <p:pic>
        <p:nvPicPr>
          <p:cNvPr id="5" name="Picture 4" descr="Movie_Theater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8906"/>
            <a:ext cx="4186010" cy="27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Gas station </a:t>
            </a:r>
            <a:endParaRPr lang="en-US" dirty="0"/>
          </a:p>
        </p:txBody>
      </p:sp>
      <p:pic>
        <p:nvPicPr>
          <p:cNvPr id="4" name="Content Placeholder 3" descr="Esso_gas_station_finla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40" r="-18240"/>
          <a:stretch>
            <a:fillRect/>
          </a:stretch>
        </p:blipFill>
        <p:spPr>
          <a:xfrm>
            <a:off x="-438099" y="2757403"/>
            <a:ext cx="6138129" cy="3375734"/>
          </a:xfrm>
        </p:spPr>
      </p:pic>
      <p:pic>
        <p:nvPicPr>
          <p:cNvPr id="5" name="Picture 4" descr="108634-bp_gas_station-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03" y="857076"/>
            <a:ext cx="3717605" cy="24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Light</a:t>
            </a:r>
            <a:endParaRPr lang="en-US" dirty="0"/>
          </a:p>
        </p:txBody>
      </p:sp>
      <p:pic>
        <p:nvPicPr>
          <p:cNvPr id="4" name="Content Placeholder 3" descr="Green-L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15" r="-22715"/>
          <a:stretch>
            <a:fillRect/>
          </a:stretch>
        </p:blipFill>
        <p:spPr>
          <a:xfrm>
            <a:off x="-378250" y="1033272"/>
            <a:ext cx="6204068" cy="3411998"/>
          </a:xfrm>
        </p:spPr>
      </p:pic>
      <p:pic>
        <p:nvPicPr>
          <p:cNvPr id="5" name="Picture 4" descr="Stop-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40" y="254859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152</Words>
  <Application>Microsoft Macintosh PowerPoint</Application>
  <PresentationFormat>On-screen Show (4:3)</PresentationFormat>
  <Paragraphs>33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Giving directions</vt:lpstr>
      <vt:lpstr>If you are looking for a place what do you need? </vt:lpstr>
      <vt:lpstr>                                Intersection                                              </vt:lpstr>
      <vt:lpstr>               Left</vt:lpstr>
      <vt:lpstr>                              Right</vt:lpstr>
      <vt:lpstr>Shortcut</vt:lpstr>
      <vt:lpstr>  Movie theater</vt:lpstr>
      <vt:lpstr>       Gas station </vt:lpstr>
      <vt:lpstr>                                  Light</vt:lpstr>
      <vt:lpstr>Crosswalk</vt:lpstr>
      <vt:lpstr>                                    Stop</vt:lpstr>
      <vt:lpstr>Matching</vt:lpstr>
      <vt:lpstr>Matching</vt:lpstr>
      <vt:lpstr>Matching </vt:lpstr>
      <vt:lpstr>  Let’s take a taxi!</vt:lpstr>
      <vt:lpstr>Taxi</vt:lpstr>
      <vt:lpstr> </vt:lpstr>
      <vt:lpstr>Where do you want to go?</vt:lpstr>
      <vt:lpstr>Think about 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directions</dc:title>
  <dc:creator>Krystyna  Arnold</dc:creator>
  <cp:lastModifiedBy>Krystyna  Arnold</cp:lastModifiedBy>
  <cp:revision>15</cp:revision>
  <dcterms:created xsi:type="dcterms:W3CDTF">2012-10-04T06:40:22Z</dcterms:created>
  <dcterms:modified xsi:type="dcterms:W3CDTF">2012-10-05T12:47:27Z</dcterms:modified>
</cp:coreProperties>
</file>